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2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2147470524" r:id="rId13"/>
    <p:sldId id="325" r:id="rId14"/>
    <p:sldId id="2076137989" r:id="rId15"/>
    <p:sldId id="2147470377" r:id="rId16"/>
    <p:sldId id="2076137987" r:id="rId17"/>
    <p:sldId id="2076137985" r:id="rId18"/>
    <p:sldId id="286" r:id="rId19"/>
    <p:sldId id="287" r:id="rId20"/>
    <p:sldId id="2076137983" r:id="rId21"/>
    <p:sldId id="2076137981" r:id="rId22"/>
    <p:sldId id="2076137982" r:id="rId23"/>
    <p:sldId id="2076137980" r:id="rId24"/>
    <p:sldId id="2076137976" r:id="rId25"/>
    <p:sldId id="2076137984" r:id="rId26"/>
    <p:sldId id="2076137977" r:id="rId27"/>
    <p:sldId id="3766" r:id="rId28"/>
    <p:sldId id="2076137988" r:id="rId29"/>
    <p:sldId id="2076137990" r:id="rId30"/>
    <p:sldId id="34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3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7/11/23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svg"/><Relationship Id="rId21" Type="http://schemas.openxmlformats.org/officeDocument/2006/relationships/image" Target="../media/image81.png"/><Relationship Id="rId42" Type="http://schemas.openxmlformats.org/officeDocument/2006/relationships/image" Target="../media/image100.svg"/><Relationship Id="rId47" Type="http://schemas.openxmlformats.org/officeDocument/2006/relationships/image" Target="../media/image105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84" Type="http://schemas.openxmlformats.org/officeDocument/2006/relationships/image" Target="../media/image141.png"/><Relationship Id="rId16" Type="http://schemas.openxmlformats.org/officeDocument/2006/relationships/image" Target="../media/image76.svg"/><Relationship Id="rId11" Type="http://schemas.openxmlformats.org/officeDocument/2006/relationships/image" Target="../media/image71.svg"/><Relationship Id="rId32" Type="http://schemas.openxmlformats.org/officeDocument/2006/relationships/image" Target="../media/image92.svg"/><Relationship Id="rId37" Type="http://schemas.openxmlformats.org/officeDocument/2006/relationships/image" Target="../media/image95.png"/><Relationship Id="rId53" Type="http://schemas.openxmlformats.org/officeDocument/2006/relationships/image" Target="../media/image111.png"/><Relationship Id="rId58" Type="http://schemas.openxmlformats.org/officeDocument/2006/relationships/image" Target="../media/image116.svg"/><Relationship Id="rId74" Type="http://schemas.openxmlformats.org/officeDocument/2006/relationships/image" Target="../media/image132.png"/><Relationship Id="rId79" Type="http://schemas.openxmlformats.org/officeDocument/2006/relationships/image" Target="../media/image136.png"/><Relationship Id="rId5" Type="http://schemas.openxmlformats.org/officeDocument/2006/relationships/image" Target="../media/image65.png"/><Relationship Id="rId61" Type="http://schemas.openxmlformats.org/officeDocument/2006/relationships/image" Target="../media/image119.png"/><Relationship Id="rId82" Type="http://schemas.openxmlformats.org/officeDocument/2006/relationships/image" Target="../media/image139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sv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4.png"/><Relationship Id="rId8" Type="http://schemas.openxmlformats.org/officeDocument/2006/relationships/image" Target="../media/image68.png"/><Relationship Id="rId51" Type="http://schemas.openxmlformats.org/officeDocument/2006/relationships/image" Target="../media/image109.svg"/><Relationship Id="rId72" Type="http://schemas.openxmlformats.org/officeDocument/2006/relationships/image" Target="../media/image130.emf"/><Relationship Id="rId80" Type="http://schemas.openxmlformats.org/officeDocument/2006/relationships/image" Target="../media/image137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59.png"/><Relationship Id="rId38" Type="http://schemas.openxmlformats.org/officeDocument/2006/relationships/image" Target="../media/image96.svg"/><Relationship Id="rId46" Type="http://schemas.openxmlformats.org/officeDocument/2006/relationships/image" Target="../media/image104.sv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80.svg"/><Relationship Id="rId41" Type="http://schemas.openxmlformats.org/officeDocument/2006/relationships/image" Target="../media/image99.png"/><Relationship Id="rId54" Type="http://schemas.openxmlformats.org/officeDocument/2006/relationships/image" Target="../media/image112.svg"/><Relationship Id="rId62" Type="http://schemas.openxmlformats.org/officeDocument/2006/relationships/image" Target="../media/image120.sv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83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4.svg"/><Relationship Id="rId49" Type="http://schemas.openxmlformats.org/officeDocument/2006/relationships/image" Target="../media/image107.svg"/><Relationship Id="rId57" Type="http://schemas.openxmlformats.org/officeDocument/2006/relationships/image" Target="../media/image115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svg"/><Relationship Id="rId65" Type="http://schemas.openxmlformats.org/officeDocument/2006/relationships/image" Target="../media/image123.svg"/><Relationship Id="rId73" Type="http://schemas.openxmlformats.org/officeDocument/2006/relationships/image" Target="../media/image131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3" Type="http://schemas.openxmlformats.org/officeDocument/2006/relationships/image" Target="../media/image73.svg"/><Relationship Id="rId18" Type="http://schemas.openxmlformats.org/officeDocument/2006/relationships/image" Target="../media/image78.svg"/><Relationship Id="rId39" Type="http://schemas.openxmlformats.org/officeDocument/2006/relationships/image" Target="../media/image97.png"/><Relationship Id="rId34" Type="http://schemas.openxmlformats.org/officeDocument/2006/relationships/image" Target="../media/image60.sv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6" Type="http://schemas.openxmlformats.org/officeDocument/2006/relationships/image" Target="../media/image49.png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.png"/><Relationship Id="rId24" Type="http://schemas.openxmlformats.org/officeDocument/2006/relationships/image" Target="../media/image84.svg"/><Relationship Id="rId40" Type="http://schemas.openxmlformats.org/officeDocument/2006/relationships/image" Target="../media/image98.svg"/><Relationship Id="rId45" Type="http://schemas.openxmlformats.org/officeDocument/2006/relationships/image" Target="../media/image103.png"/><Relationship Id="rId66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svg"/><Relationship Id="rId26" Type="http://schemas.openxmlformats.org/officeDocument/2006/relationships/image" Target="../media/image181.png"/><Relationship Id="rId3" Type="http://schemas.openxmlformats.org/officeDocument/2006/relationships/image" Target="../media/image159.tiff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tiff"/><Relationship Id="rId17" Type="http://schemas.openxmlformats.org/officeDocument/2006/relationships/image" Target="../media/image173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2.png"/><Relationship Id="rId11" Type="http://schemas.openxmlformats.org/officeDocument/2006/relationships/image" Target="../media/image167.tiff"/><Relationship Id="rId24" Type="http://schemas.openxmlformats.org/officeDocument/2006/relationships/image" Target="../media/image50.png"/><Relationship Id="rId5" Type="http://schemas.openxmlformats.org/officeDocument/2006/relationships/image" Target="../media/image161.tiff"/><Relationship Id="rId15" Type="http://schemas.openxmlformats.org/officeDocument/2006/relationships/image" Target="../media/image171.tiff"/><Relationship Id="rId23" Type="http://schemas.openxmlformats.org/officeDocument/2006/relationships/image" Target="../media/image17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tiff"/><Relationship Id="rId9" Type="http://schemas.openxmlformats.org/officeDocument/2006/relationships/image" Target="../media/image165.tiff"/><Relationship Id="rId14" Type="http://schemas.openxmlformats.org/officeDocument/2006/relationships/image" Target="../media/image170.tiff"/><Relationship Id="rId22" Type="http://schemas.openxmlformats.org/officeDocument/2006/relationships/image" Target="../media/image178.png"/><Relationship Id="rId27" Type="http://schemas.openxmlformats.org/officeDocument/2006/relationships/image" Target="../media/image1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svg"/><Relationship Id="rId5" Type="http://schemas.openxmlformats.org/officeDocument/2006/relationships/image" Target="../media/image186.png"/><Relationship Id="rId4" Type="http://schemas.openxmlformats.org/officeDocument/2006/relationships/image" Target="../media/image18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893629" y="230705"/>
            <a:ext cx="3062584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Demo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10" y="477748"/>
            <a:ext cx="86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25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28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6316</TotalTime>
  <Words>1335</Words>
  <Application>Microsoft Macintosh PowerPoint</Application>
  <PresentationFormat>Widescreen</PresentationFormat>
  <Paragraphs>320</Paragraphs>
  <Slides>28</Slides>
  <Notes>14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335</cp:revision>
  <dcterms:created xsi:type="dcterms:W3CDTF">2020-11-17T10:12:06Z</dcterms:created>
  <dcterms:modified xsi:type="dcterms:W3CDTF">2023-07-11T17:26:02Z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